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9" r:id="rId12"/>
    <p:sldId id="270" r:id="rId13"/>
    <p:sldId id="266" r:id="rId14"/>
    <p:sldId id="268" r:id="rId15"/>
    <p:sldId id="267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E64636-CF14-4D33-83CB-2196E0A0126E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D9BD3A-B623-494A-9554-05D9EE73F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E64636-CF14-4D33-83CB-2196E0A0126E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D9BD3A-B623-494A-9554-05D9EE73F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E64636-CF14-4D33-83CB-2196E0A0126E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D9BD3A-B623-494A-9554-05D9EE73F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E64636-CF14-4D33-83CB-2196E0A0126E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D9BD3A-B623-494A-9554-05D9EE73F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E64636-CF14-4D33-83CB-2196E0A0126E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D9BD3A-B623-494A-9554-05D9EE73F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E64636-CF14-4D33-83CB-2196E0A0126E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D9BD3A-B623-494A-9554-05D9EE73F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E64636-CF14-4D33-83CB-2196E0A0126E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D9BD3A-B623-494A-9554-05D9EE73F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E64636-CF14-4D33-83CB-2196E0A0126E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D9BD3A-B623-494A-9554-05D9EE73F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E64636-CF14-4D33-83CB-2196E0A0126E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D9BD3A-B623-494A-9554-05D9EE73F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E64636-CF14-4D33-83CB-2196E0A0126E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D9BD3A-B623-494A-9554-05D9EE73F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9E64636-CF14-4D33-83CB-2196E0A0126E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D9BD3A-B623-494A-9554-05D9EE73F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9E64636-CF14-4D33-83CB-2196E0A0126E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BD9BD3A-B623-494A-9554-05D9EE73F29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42;&#1086;&#1083;&#1082;\Downloads\&#1052;&#1091;&#1079;&#1099;&#1082;&#1072;%20&#1076;&#1083;&#1103;%20&#1076;&#1077;&#1090;&#1089;&#1082;&#1086;&#1081;%20&#1079;&#1072;&#1088;&#1103;&#1076;&#1082;&#1080;%20-%20&#1047;&#1072;&#1088;&#1103;&#1076;&#1082;&#1072;%20&#1089;%20&#1052;&#1072;&#1096;&#1077;&#1081;%20(www.hotplayer.ru).mp3" TargetMode="Externa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7-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785918" y="1714488"/>
            <a:ext cx="5643570" cy="31316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28662" y="571481"/>
            <a:ext cx="7772400" cy="1071569"/>
          </a:xfrm>
        </p:spPr>
        <p:txBody>
          <a:bodyPr/>
          <a:lstStyle/>
          <a:p>
            <a:r>
              <a:rPr lang="ru-RU" sz="4800" dirty="0" smtClean="0">
                <a:solidFill>
                  <a:srgbClr val="0070C0"/>
                </a:solidFill>
              </a:rPr>
              <a:t>Здоровый образ жизни</a:t>
            </a:r>
            <a:endParaRPr lang="ru-RU" sz="4800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00298" y="4786322"/>
            <a:ext cx="6400800" cy="175260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ru-RU" sz="2400" dirty="0" smtClean="0"/>
              <a:t>Подготовили: воспитатель </a:t>
            </a:r>
          </a:p>
          <a:p>
            <a:pPr>
              <a:spcBef>
                <a:spcPts val="0"/>
              </a:spcBef>
            </a:pPr>
            <a:r>
              <a:rPr lang="ru-RU" sz="2400" dirty="0" smtClean="0"/>
              <a:t>Павлюкова Е.Е</a:t>
            </a:r>
            <a:r>
              <a:rPr lang="ru-RU" sz="2400" dirty="0" smtClean="0"/>
              <a:t>.</a:t>
            </a:r>
            <a:endParaRPr lang="ru-RU" sz="2400" dirty="0" smtClean="0"/>
          </a:p>
          <a:p>
            <a:pPr>
              <a:spcBef>
                <a:spcPts val="0"/>
              </a:spcBef>
            </a:pPr>
            <a:r>
              <a:rPr lang="ru-RU" sz="2400" dirty="0" smtClean="0"/>
              <a:t>МБДОУ </a:t>
            </a:r>
            <a:r>
              <a:rPr lang="ru-RU" sz="2400" dirty="0" smtClean="0"/>
              <a:t>д/с №15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7104023.jpe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5357818" y="1857364"/>
            <a:ext cx="3429024" cy="342902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>
                <a:solidFill>
                  <a:srgbClr val="0070C0"/>
                </a:solidFill>
              </a:rPr>
              <a:t>Что такое </a:t>
            </a:r>
            <a:r>
              <a:rPr lang="ru-RU" sz="4000" b="1" dirty="0" smtClean="0">
                <a:solidFill>
                  <a:srgbClr val="0070C0"/>
                </a:solidFill>
              </a:rPr>
              <a:t>здоровье</a:t>
            </a:r>
            <a:r>
              <a:rPr lang="ru-RU" sz="4000" dirty="0" smtClean="0">
                <a:solidFill>
                  <a:srgbClr val="0070C0"/>
                </a:solidFill>
              </a:rPr>
              <a:t>?</a:t>
            </a:r>
            <a:endParaRPr lang="ru-RU" sz="40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285860"/>
            <a:ext cx="4900618" cy="4614882"/>
          </a:xfrm>
        </p:spPr>
        <p:txBody>
          <a:bodyPr/>
          <a:lstStyle/>
          <a:p>
            <a:r>
              <a:rPr lang="ru-RU" sz="2800" b="1" dirty="0"/>
              <a:t> </a:t>
            </a:r>
            <a:r>
              <a:rPr lang="ru-RU" sz="2400" b="1" dirty="0" smtClean="0"/>
              <a:t>Это главное жизни.</a:t>
            </a:r>
          </a:p>
          <a:p>
            <a:pPr>
              <a:buNone/>
            </a:pPr>
            <a:r>
              <a:rPr lang="ru-RU" sz="2400" b="1" dirty="0"/>
              <a:t> </a:t>
            </a:r>
            <a:r>
              <a:rPr lang="ru-RU" sz="2400" b="1" dirty="0" smtClean="0"/>
              <a:t>    Будет здоровье – будет    успех,</a:t>
            </a:r>
          </a:p>
          <a:p>
            <a:pPr>
              <a:buNone/>
            </a:pPr>
            <a:r>
              <a:rPr lang="ru-RU" sz="2400" b="1" dirty="0"/>
              <a:t> </a:t>
            </a:r>
            <a:r>
              <a:rPr lang="ru-RU" sz="2400" b="1" dirty="0" smtClean="0"/>
              <a:t>    радость;</a:t>
            </a:r>
          </a:p>
          <a:p>
            <a:r>
              <a:rPr lang="ru-RU" sz="2400" b="1" dirty="0"/>
              <a:t> </a:t>
            </a:r>
            <a:r>
              <a:rPr lang="ru-RU" sz="2400" b="1" dirty="0" smtClean="0"/>
              <a:t>Это хорошее самочувствие;</a:t>
            </a:r>
          </a:p>
          <a:p>
            <a:r>
              <a:rPr lang="ru-RU" sz="2400" b="1" dirty="0"/>
              <a:t> </a:t>
            </a:r>
            <a:r>
              <a:rPr lang="ru-RU" sz="2400" b="1" dirty="0" smtClean="0"/>
              <a:t>Это способность к полноценной жизни;</a:t>
            </a:r>
          </a:p>
          <a:p>
            <a:r>
              <a:rPr lang="ru-RU" sz="2400" b="1" dirty="0"/>
              <a:t> </a:t>
            </a:r>
            <a:r>
              <a:rPr lang="ru-RU" sz="2400" b="1" dirty="0" smtClean="0"/>
              <a:t>Это отсутствие болезней;</a:t>
            </a:r>
          </a:p>
          <a:p>
            <a:r>
              <a:rPr lang="ru-RU" sz="2400" b="1" dirty="0"/>
              <a:t> </a:t>
            </a:r>
            <a:r>
              <a:rPr lang="ru-RU" sz="2400" b="1" dirty="0" smtClean="0"/>
              <a:t>Когда мы улыбаемся и радуемся жизни.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>
                <a:solidFill>
                  <a:srgbClr val="0070C0"/>
                </a:solidFill>
              </a:rPr>
              <a:t>Здоровый образ жизни (ЗОЖ) -</a:t>
            </a:r>
            <a:endParaRPr lang="ru-RU" sz="40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5043494" cy="4525963"/>
          </a:xfrm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</a:t>
            </a:r>
            <a:r>
              <a:rPr lang="ru-RU" sz="24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образ</a:t>
            </a:r>
            <a:r>
              <a:rPr lang="ru-RU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  <a:r>
              <a:rPr lang="ru-RU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жизни</a:t>
            </a:r>
            <a:r>
              <a:rPr lang="ru-RU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человека, направленный на сохранение </a:t>
            </a:r>
            <a:r>
              <a:rPr lang="ru-RU" sz="2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здоровья</a:t>
            </a:r>
            <a:r>
              <a:rPr lang="ru-RU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профилактику болезней и укрепление человеческого организма в целом.</a:t>
            </a:r>
          </a:p>
        </p:txBody>
      </p:sp>
      <p:pic>
        <p:nvPicPr>
          <p:cNvPr id="4" name="Рисунок 3" descr="Import_ncia_do_exerc_cio_f_sico_na_inf_ncia_thumb_fed_photo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4929190" y="1643050"/>
            <a:ext cx="3800471" cy="298076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альтернативный процесс 3"/>
          <p:cNvSpPr/>
          <p:nvPr/>
        </p:nvSpPr>
        <p:spPr>
          <a:xfrm>
            <a:off x="3643306" y="2714620"/>
            <a:ext cx="1928826" cy="1428760"/>
          </a:xfrm>
          <a:prstGeom prst="flowChartAlternateProcess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ЗОЖ</a:t>
            </a:r>
            <a:endParaRPr lang="ru-RU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857224" y="928670"/>
            <a:ext cx="1980000" cy="1260000"/>
          </a:xfrm>
          <a:prstGeom prst="round2Diag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Соблюдение режима дня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3643306" y="928670"/>
            <a:ext cx="1980000" cy="1260000"/>
          </a:xfrm>
          <a:prstGeom prst="round2Diag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Отказ от вредных привычек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с двумя скругленными противолежащими углами 7"/>
          <p:cNvSpPr/>
          <p:nvPr/>
        </p:nvSpPr>
        <p:spPr>
          <a:xfrm>
            <a:off x="6429388" y="928670"/>
            <a:ext cx="1980000" cy="1260000"/>
          </a:xfrm>
          <a:prstGeom prst="round2Diag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Занятие физкультурой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с двумя скругленными противолежащими углами 8"/>
          <p:cNvSpPr/>
          <p:nvPr/>
        </p:nvSpPr>
        <p:spPr>
          <a:xfrm>
            <a:off x="857224" y="4714884"/>
            <a:ext cx="1980000" cy="1260000"/>
          </a:xfrm>
          <a:prstGeom prst="round2Diag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Правильное питание 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с двумя скругленными противолежащими углами 9"/>
          <p:cNvSpPr/>
          <p:nvPr/>
        </p:nvSpPr>
        <p:spPr>
          <a:xfrm>
            <a:off x="3643306" y="4714884"/>
            <a:ext cx="1980000" cy="1260000"/>
          </a:xfrm>
          <a:prstGeom prst="round2Diag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chemeClr val="tx1"/>
              </a:solidFill>
            </a:endParaRPr>
          </a:p>
          <a:p>
            <a:pPr algn="ctr"/>
            <a:endParaRPr lang="ru-RU" b="1" dirty="0">
              <a:solidFill>
                <a:schemeClr val="tx1"/>
              </a:solidFill>
            </a:endParaRP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Соблюдение норм гигиены</a:t>
            </a:r>
          </a:p>
          <a:p>
            <a:pPr algn="ctr"/>
            <a:endParaRPr lang="ru-RU" b="1" dirty="0" smtClean="0">
              <a:solidFill>
                <a:schemeClr val="tx1"/>
              </a:solidFill>
            </a:endParaRPr>
          </a:p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с двумя скругленными противолежащими углами 10"/>
          <p:cNvSpPr/>
          <p:nvPr/>
        </p:nvSpPr>
        <p:spPr>
          <a:xfrm>
            <a:off x="6429388" y="4714884"/>
            <a:ext cx="1980000" cy="1260000"/>
          </a:xfrm>
          <a:prstGeom prst="round2Diag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Закаливание</a:t>
            </a:r>
          </a:p>
        </p:txBody>
      </p:sp>
      <p:cxnSp>
        <p:nvCxnSpPr>
          <p:cNvPr id="25" name="Прямая со стрелкой 24"/>
          <p:cNvCxnSpPr/>
          <p:nvPr/>
        </p:nvCxnSpPr>
        <p:spPr>
          <a:xfrm rot="5400000" flipH="1" flipV="1">
            <a:off x="2280918" y="3352496"/>
            <a:ext cx="928694" cy="179608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>
            <a:endCxn id="4" idx="2"/>
          </p:cNvCxnSpPr>
          <p:nvPr/>
        </p:nvCxnSpPr>
        <p:spPr>
          <a:xfrm rot="16200000" flipV="1">
            <a:off x="4334761" y="4416338"/>
            <a:ext cx="571504" cy="255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rot="16200000" flipV="1">
            <a:off x="6067132" y="3362628"/>
            <a:ext cx="857256" cy="1847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rot="16200000" flipH="1">
            <a:off x="2303695" y="1732199"/>
            <a:ext cx="883140" cy="179608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>
            <a:endCxn id="4" idx="0"/>
          </p:cNvCxnSpPr>
          <p:nvPr/>
        </p:nvCxnSpPr>
        <p:spPr>
          <a:xfrm rot="5400000">
            <a:off x="4357538" y="2438852"/>
            <a:ext cx="525950" cy="255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rot="5400000">
            <a:off x="6089909" y="1670893"/>
            <a:ext cx="811702" cy="1847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ow-to-Create-Good-Sleeping-Habits-in-Children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4572000" y="3357562"/>
            <a:ext cx="4364347" cy="300290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Режим дня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214422"/>
            <a:ext cx="5329246" cy="4525963"/>
          </a:xfrm>
        </p:spPr>
        <p:txBody>
          <a:bodyPr/>
          <a:lstStyle/>
          <a:p>
            <a:pPr>
              <a:buNone/>
            </a:pPr>
            <a:r>
              <a:rPr lang="ru-RU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Чтоб здоровье сохранить,</a:t>
            </a:r>
          </a:p>
          <a:p>
            <a:pPr>
              <a:buNone/>
            </a:pPr>
            <a:r>
              <a:rPr lang="ru-RU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Организм свой укрепить,</a:t>
            </a:r>
          </a:p>
          <a:p>
            <a:pPr>
              <a:buNone/>
            </a:pPr>
            <a:r>
              <a:rPr lang="ru-RU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Знает вся моя семья</a:t>
            </a:r>
          </a:p>
          <a:p>
            <a:pPr>
              <a:buNone/>
            </a:pPr>
            <a:r>
              <a:rPr lang="ru-RU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Должен быть режим у дня.</a:t>
            </a:r>
          </a:p>
          <a:p>
            <a:pPr>
              <a:buNone/>
            </a:pPr>
            <a:r>
              <a:rPr lang="ru-RU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Следует, ребята, знать</a:t>
            </a:r>
          </a:p>
          <a:p>
            <a:pPr>
              <a:buNone/>
            </a:pPr>
            <a:r>
              <a:rPr lang="ru-RU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Нужно всем подольше спать.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714356"/>
            <a:ext cx="5043494" cy="1471610"/>
          </a:xfrm>
        </p:spPr>
        <p:txBody>
          <a:bodyPr/>
          <a:lstStyle/>
          <a:p>
            <a:pPr>
              <a:buNone/>
            </a:pPr>
            <a:r>
              <a:rPr lang="ru-RU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Ну а утром не лениться–</a:t>
            </a:r>
          </a:p>
          <a:p>
            <a:pPr>
              <a:buNone/>
            </a:pPr>
            <a:r>
              <a:rPr lang="ru-RU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 зарядку становиться!</a:t>
            </a:r>
          </a:p>
        </p:txBody>
      </p:sp>
      <p:pic>
        <p:nvPicPr>
          <p:cNvPr id="4" name="Рисунок 3" descr="aktywnosc-fizyczna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2143108" y="2285992"/>
            <a:ext cx="5072066" cy="3381377"/>
          </a:xfrm>
          <a:prstGeom prst="rect">
            <a:avLst/>
          </a:prstGeom>
        </p:spPr>
      </p:pic>
      <p:pic>
        <p:nvPicPr>
          <p:cNvPr id="5" name="Музыка для детской зарядки - Зарядка с Машей (www.hotplayer.ru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1500166" y="5357826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582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642918"/>
            <a:ext cx="5400684" cy="1328734"/>
          </a:xfrm>
        </p:spPr>
        <p:txBody>
          <a:bodyPr/>
          <a:lstStyle/>
          <a:p>
            <a:pPr>
              <a:buNone/>
            </a:pPr>
            <a:r>
              <a:rPr lang="ru-RU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Чистить зубы, умываться,</a:t>
            </a:r>
          </a:p>
          <a:p>
            <a:pPr>
              <a:buNone/>
            </a:pPr>
            <a:r>
              <a:rPr lang="ru-RU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 почаще улыбаться,</a:t>
            </a:r>
          </a:p>
        </p:txBody>
      </p:sp>
      <p:pic>
        <p:nvPicPr>
          <p:cNvPr id="4" name="Рисунок 3" descr="75d263d4-3d3b-4488-94c5-4d8fa42e590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2000240"/>
            <a:ext cx="6143638" cy="303086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500042"/>
            <a:ext cx="4829180" cy="1400172"/>
          </a:xfrm>
        </p:spPr>
        <p:txBody>
          <a:bodyPr/>
          <a:lstStyle/>
          <a:p>
            <a:pPr>
              <a:buNone/>
            </a:pPr>
            <a:r>
              <a:rPr lang="ru-RU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Закаляться, и тогда</a:t>
            </a:r>
          </a:p>
          <a:p>
            <a:pPr>
              <a:buNone/>
            </a:pPr>
            <a:r>
              <a:rPr lang="ru-RU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Не страшна тебе хандра</a:t>
            </a:r>
            <a:r>
              <a:rPr lang="ru-RU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endParaRPr lang="ru-RU" dirty="0"/>
          </a:p>
        </p:txBody>
      </p:sp>
      <p:pic>
        <p:nvPicPr>
          <p:cNvPr id="4" name="Рисунок 3" descr="DSC_248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571472" y="1928802"/>
            <a:ext cx="4197578" cy="2803982"/>
          </a:xfrm>
          <a:prstGeom prst="rect">
            <a:avLst/>
          </a:prstGeom>
        </p:spPr>
      </p:pic>
      <p:pic>
        <p:nvPicPr>
          <p:cNvPr id="5" name="Рисунок 4" descr="gelioterapiy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3238126"/>
            <a:ext cx="4277974" cy="287426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/>
          <a:lstStyle/>
          <a:p>
            <a:r>
              <a:rPr lang="ru-RU" sz="2800" dirty="0" smtClean="0">
                <a:solidFill>
                  <a:srgbClr val="0070C0"/>
                </a:solidFill>
              </a:rPr>
              <a:t>Что нужно делать, чтобы победить микробов?</a:t>
            </a:r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428736"/>
            <a:ext cx="4543428" cy="1971676"/>
          </a:xfrm>
        </p:spPr>
        <p:txBody>
          <a:bodyPr/>
          <a:lstStyle/>
          <a:p>
            <a:pPr>
              <a:buNone/>
            </a:pPr>
            <a:r>
              <a:rPr lang="ru-RU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Чтобы ни один микроб</a:t>
            </a:r>
          </a:p>
          <a:p>
            <a:pPr>
              <a:buNone/>
            </a:pPr>
            <a:r>
              <a:rPr lang="ru-RU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Не попал случайно в рот,</a:t>
            </a:r>
          </a:p>
          <a:p>
            <a:pPr>
              <a:buNone/>
            </a:pPr>
            <a:r>
              <a:rPr lang="ru-RU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Руки мыть перед едой</a:t>
            </a:r>
          </a:p>
          <a:p>
            <a:pPr>
              <a:buNone/>
            </a:pPr>
            <a:r>
              <a:rPr lang="ru-RU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Нужно мылом и водой.</a:t>
            </a:r>
          </a:p>
          <a:p>
            <a:endParaRPr lang="ru-RU" dirty="0"/>
          </a:p>
        </p:txBody>
      </p:sp>
      <p:pic>
        <p:nvPicPr>
          <p:cNvPr id="4" name="Рисунок 3" descr="original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571472" y="3653790"/>
            <a:ext cx="3929090" cy="2610663"/>
          </a:xfrm>
          <a:prstGeom prst="rect">
            <a:avLst/>
          </a:prstGeom>
        </p:spPr>
      </p:pic>
      <p:pic>
        <p:nvPicPr>
          <p:cNvPr id="5" name="Рисунок 4" descr="LAOTup8uEHtIDumg72RYl7q1lCIosfn3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608910" y="1214422"/>
            <a:ext cx="3963586" cy="264320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571480"/>
            <a:ext cx="4643470" cy="571504"/>
          </a:xfrm>
        </p:spPr>
        <p:txBody>
          <a:bodyPr/>
          <a:lstStyle/>
          <a:p>
            <a:pPr>
              <a:buNone/>
            </a:pPr>
            <a:r>
              <a:rPr lang="ru-RU" sz="2800" dirty="0" smtClean="0"/>
              <a:t>Соблюдать чистоту дома</a:t>
            </a:r>
            <a:endParaRPr lang="ru-RU" sz="2800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 bwMode="auto">
          <a:xfrm>
            <a:off x="3929058" y="3500438"/>
            <a:ext cx="5000660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800" kern="0" dirty="0" smtClean="0"/>
              <a:t>Соблюдать чистоту одежды</a:t>
            </a:r>
            <a:endParaRPr kumimoji="0" lang="ru-RU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Рисунок 4" descr="maxresdefault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428597" y="1142984"/>
            <a:ext cx="4071966" cy="2290480"/>
          </a:xfrm>
          <a:prstGeom prst="rect">
            <a:avLst/>
          </a:prstGeom>
        </p:spPr>
      </p:pic>
      <p:pic>
        <p:nvPicPr>
          <p:cNvPr id="6" name="Рисунок 5" descr="215794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714876" y="4000504"/>
            <a:ext cx="3686172" cy="245744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Занятие спортом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4" name="Рисунок 3" descr="66957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56980" y="1000108"/>
            <a:ext cx="3000574" cy="1999551"/>
          </a:xfrm>
          <a:prstGeom prst="rect">
            <a:avLst/>
          </a:prstGeom>
        </p:spPr>
      </p:pic>
      <p:pic>
        <p:nvPicPr>
          <p:cNvPr id="7" name="Рисунок 6" descr="image (1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6143636" y="1000108"/>
            <a:ext cx="2428892" cy="3013552"/>
          </a:xfrm>
          <a:prstGeom prst="rect">
            <a:avLst/>
          </a:prstGeom>
        </p:spPr>
      </p:pic>
      <p:pic>
        <p:nvPicPr>
          <p:cNvPr id="8" name="Рисунок 7" descr="shutterstock_159883589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500034" y="4143380"/>
            <a:ext cx="3286148" cy="2191861"/>
          </a:xfrm>
          <a:prstGeom prst="rect">
            <a:avLst/>
          </a:prstGeom>
        </p:spPr>
      </p:pic>
      <p:pic>
        <p:nvPicPr>
          <p:cNvPr id="5" name="Рисунок 4" descr="181101619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2990893" y="2357430"/>
            <a:ext cx="3531826" cy="2393640"/>
          </a:xfrm>
          <a:prstGeom prst="rect">
            <a:avLst/>
          </a:prstGeom>
        </p:spPr>
      </p:pic>
      <p:pic>
        <p:nvPicPr>
          <p:cNvPr id="6" name="Рисунок 5" descr="DSC_0127.JPG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5322602" y="4143380"/>
            <a:ext cx="3262649" cy="2171701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428604"/>
            <a:ext cx="4471990" cy="2114552"/>
          </a:xfrm>
        </p:spPr>
        <p:txBody>
          <a:bodyPr/>
          <a:lstStyle/>
          <a:p>
            <a:pPr>
              <a:buNone/>
            </a:pPr>
            <a:r>
              <a:rPr lang="ru-RU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 прогулку выходи,</a:t>
            </a:r>
          </a:p>
          <a:p>
            <a:pPr>
              <a:buNone/>
            </a:pPr>
            <a:r>
              <a:rPr lang="ru-RU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Свежим воздухом дыши.</a:t>
            </a:r>
          </a:p>
          <a:p>
            <a:pPr>
              <a:buNone/>
            </a:pPr>
            <a:r>
              <a:rPr lang="ru-RU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Только помни при уходе:</a:t>
            </a:r>
          </a:p>
          <a:p>
            <a:pPr>
              <a:buNone/>
            </a:pPr>
            <a:r>
              <a:rPr lang="ru-RU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Одеваться по погоде</a:t>
            </a:r>
            <a:r>
              <a:rPr lang="ru-RU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!</a:t>
            </a:r>
            <a:endParaRPr lang="ru-RU" sz="2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" name="Рисунок 3" descr="s1200 (3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500034" y="3857628"/>
            <a:ext cx="3571900" cy="2381267"/>
          </a:xfrm>
          <a:prstGeom prst="rect">
            <a:avLst/>
          </a:prstGeom>
        </p:spPr>
      </p:pic>
      <p:pic>
        <p:nvPicPr>
          <p:cNvPr id="7" name="Рисунок 6" descr="4_katok-u-lutsku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107676" y="642918"/>
            <a:ext cx="3715618" cy="2479606"/>
          </a:xfrm>
          <a:prstGeom prst="rect">
            <a:avLst/>
          </a:prstGeom>
        </p:spPr>
      </p:pic>
      <p:pic>
        <p:nvPicPr>
          <p:cNvPr id="5" name="Рисунок 4" descr="Лыжи2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2714612" y="2643182"/>
            <a:ext cx="3606300" cy="2400994"/>
          </a:xfrm>
          <a:prstGeom prst="rect">
            <a:avLst/>
          </a:prstGeom>
        </p:spPr>
      </p:pic>
      <p:pic>
        <p:nvPicPr>
          <p:cNvPr id="6" name="Рисунок 5" descr="s1200 (4)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5344828" y="4000504"/>
            <a:ext cx="3498271" cy="2405061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Полезная еда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4471990" cy="2257428"/>
          </a:xfrm>
        </p:spPr>
        <p:txBody>
          <a:bodyPr/>
          <a:lstStyle/>
          <a:p>
            <a:pPr>
              <a:buNone/>
            </a:pPr>
            <a:r>
              <a:rPr lang="ru-RU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Кушать овощи и фрукты,</a:t>
            </a:r>
          </a:p>
          <a:p>
            <a:pPr>
              <a:buNone/>
            </a:pPr>
            <a:r>
              <a:rPr lang="ru-RU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Рыбу, молокопродукты-</a:t>
            </a:r>
          </a:p>
          <a:p>
            <a:pPr>
              <a:buNone/>
            </a:pPr>
            <a:r>
              <a:rPr lang="ru-RU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Вот полезная еда,</a:t>
            </a:r>
          </a:p>
          <a:p>
            <a:pPr>
              <a:buNone/>
            </a:pPr>
            <a:r>
              <a:rPr lang="ru-RU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Витаминами полна!</a:t>
            </a:r>
          </a:p>
        </p:txBody>
      </p:sp>
      <p:pic>
        <p:nvPicPr>
          <p:cNvPr id="4" name="Рисунок 3" descr="belok-v-produktah-dlya-muzhchin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4857752" y="1740807"/>
            <a:ext cx="3857620" cy="2165682"/>
          </a:xfrm>
          <a:prstGeom prst="rect">
            <a:avLst/>
          </a:prstGeom>
        </p:spPr>
      </p:pic>
      <p:pic>
        <p:nvPicPr>
          <p:cNvPr id="5" name="Рисунок 4" descr="eda-frukty-ovoschi-vmeste-kivi-pomidor-b-627803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00035" y="3844214"/>
            <a:ext cx="4214842" cy="2370849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1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8" y="500042"/>
            <a:ext cx="7889396" cy="5917048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Вредная еда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4" name="Содержимое 3" descr="qpbtht5pm1vx-uchenye-liudi-pereplachivaiut-za-vrednuiu-edu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428596" y="1285860"/>
            <a:ext cx="4061604" cy="2286016"/>
          </a:xfrm>
        </p:spPr>
      </p:pic>
      <p:pic>
        <p:nvPicPr>
          <p:cNvPr id="5" name="Рисунок 4" descr="tsb_25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4071942"/>
            <a:ext cx="3600456" cy="2400304"/>
          </a:xfrm>
          <a:prstGeom prst="rect">
            <a:avLst/>
          </a:prstGeom>
        </p:spPr>
      </p:pic>
      <p:pic>
        <p:nvPicPr>
          <p:cNvPr id="6" name="Рисунок 5" descr="343119-sepik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5000628" y="1285860"/>
            <a:ext cx="3678015" cy="2447401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Пирамида здорового питания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4" name="Рисунок 3" descr="food_pyramid-2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571604" y="1357298"/>
            <a:ext cx="5567390" cy="471488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631</Template>
  <TotalTime>191</TotalTime>
  <Words>214</Words>
  <Application>Microsoft Office PowerPoint</Application>
  <PresentationFormat>Экран (4:3)</PresentationFormat>
  <Paragraphs>55</Paragraphs>
  <Slides>16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8" baseType="lpstr">
      <vt:lpstr>Arial</vt:lpstr>
      <vt:lpstr>Diseño predeterminado</vt:lpstr>
      <vt:lpstr>Здоровый образ жизни</vt:lpstr>
      <vt:lpstr>Что такое здоровье?</vt:lpstr>
      <vt:lpstr>Здоровый образ жизни (ЗОЖ) -</vt:lpstr>
      <vt:lpstr>Презентация PowerPoint</vt:lpstr>
      <vt:lpstr>Режим дня</vt:lpstr>
      <vt:lpstr>Презентация PowerPoint</vt:lpstr>
      <vt:lpstr>Презентация PowerPoint</vt:lpstr>
      <vt:lpstr>Презентация PowerPoint</vt:lpstr>
      <vt:lpstr>Что нужно делать, чтобы победить микробов?</vt:lpstr>
      <vt:lpstr>Презентация PowerPoint</vt:lpstr>
      <vt:lpstr>Занятие спортом</vt:lpstr>
      <vt:lpstr>Презентация PowerPoint</vt:lpstr>
      <vt:lpstr>Полезная еда</vt:lpstr>
      <vt:lpstr>Презентация PowerPoint</vt:lpstr>
      <vt:lpstr>Вредная еда</vt:lpstr>
      <vt:lpstr>Пирамида здорового питания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Microsoft</dc:creator>
  <cp:lastModifiedBy>Учетная запись Майкрософт</cp:lastModifiedBy>
  <cp:revision>24</cp:revision>
  <dcterms:created xsi:type="dcterms:W3CDTF">2019-10-28T17:19:31Z</dcterms:created>
  <dcterms:modified xsi:type="dcterms:W3CDTF">2021-11-10T06:02:14Z</dcterms:modified>
</cp:coreProperties>
</file>