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6858000" cy="9144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3018" y="10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User\Desktop\загрузки\Снимок 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2656" y="0"/>
            <a:ext cx="6381328" cy="8837451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980728" y="611560"/>
            <a:ext cx="5040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МКДОУ д/с № 15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4293096" y="5868144"/>
            <a:ext cx="1800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Подготовила и провела: воспитатель </a:t>
            </a:r>
            <a:r>
              <a:rPr lang="ru-RU" dirty="0" smtClean="0"/>
              <a:t>Павлюкова Е.Е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3212976" y="8100392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2020 г.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esktop\загрузки\Снимок 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8640" y="0"/>
            <a:ext cx="6669360" cy="896209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er\Desktop\загрузки\Снимок 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8640" y="-1"/>
            <a:ext cx="6480720" cy="900749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er\Desktop\загрузки\Снимок 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8640" y="0"/>
            <a:ext cx="6408712" cy="899529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er\Desktop\загрузки\Снимок 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8640" y="0"/>
            <a:ext cx="6480720" cy="904503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ser\Desktop\загрузки\Снимок 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3444" y="0"/>
            <a:ext cx="6484701" cy="89644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User\Desktop\загрузки\Снимок 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0648" y="0"/>
            <a:ext cx="6408712" cy="902309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14</Words>
  <Application>Microsoft Office PowerPoint</Application>
  <PresentationFormat>Экран (4:3)</PresentationFormat>
  <Paragraphs>3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0" baseType="lpstr">
      <vt:lpstr>Arial</vt:lpstr>
      <vt:lpstr>Calibri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Учетная запись Майкрософт</cp:lastModifiedBy>
  <cp:revision>2</cp:revision>
  <dcterms:created xsi:type="dcterms:W3CDTF">2021-09-09T06:12:39Z</dcterms:created>
  <dcterms:modified xsi:type="dcterms:W3CDTF">2022-01-12T09:59:46Z</dcterms:modified>
</cp:coreProperties>
</file>